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77" r:id="rId12"/>
    <p:sldId id="278" r:id="rId13"/>
    <p:sldId id="279" r:id="rId14"/>
    <p:sldId id="280" r:id="rId15"/>
    <p:sldId id="272" r:id="rId16"/>
    <p:sldId id="273" r:id="rId17"/>
    <p:sldId id="275" r:id="rId18"/>
    <p:sldId id="274" r:id="rId19"/>
    <p:sldId id="276" r:id="rId20"/>
    <p:sldId id="266" r:id="rId21"/>
    <p:sldId id="267" r:id="rId22"/>
    <p:sldId id="268" r:id="rId23"/>
    <p:sldId id="269" r:id="rId24"/>
    <p:sldId id="271" r:id="rId25"/>
    <p:sldId id="270" r:id="rId26"/>
    <p:sldId id="281" r:id="rId27"/>
    <p:sldId id="283" r:id="rId28"/>
    <p:sldId id="282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05D1A7-0ACE-87F4-3A41-5A3F12993A04}" v="60" dt="2024-11-23T14:32:37.889"/>
    <p1510:client id="{5A789E42-A6AD-A7CB-7741-EE2E839929FF}" v="7" dt="2024-11-22T06:45:38.869"/>
    <p1510:client id="{A714D9A5-CA4B-8226-20A3-DFE06F11520D}" v="4" dt="2024-11-23T06:47:06.524"/>
    <p1510:client id="{C97144DF-A202-95CE-4AB8-E3768D62C5B6}" v="36" dt="2024-11-22T16:19:13.3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erson in a suit sitting at a desk&#10;&#10;Description automatically generated">
            <a:extLst>
              <a:ext uri="{FF2B5EF4-FFF2-40B4-BE49-F238E27FC236}">
                <a16:creationId xmlns:a16="http://schemas.microsoft.com/office/drawing/2014/main" id="{88F857A7-C699-A1BF-5D11-D81851B1A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3" y="0"/>
            <a:ext cx="12087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71A7E865-675C-F411-EA31-72F0E0626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3" y="0"/>
            <a:ext cx="12118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3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64A4C-999A-71BC-7A9E-05924DE6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83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1DCBA-5297-648C-A3D8-DEE10B6E45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85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C8658EB-113E-4818-3D58-26DD8091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B45223-86CF-E094-1650-F4C5CC6B5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12" y="1574972"/>
            <a:ext cx="8410575" cy="5067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21073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clipboard with a couple of people standing next to a pen&#10;&#10;Description automatically generated">
            <a:extLst>
              <a:ext uri="{FF2B5EF4-FFF2-40B4-BE49-F238E27FC236}">
                <a16:creationId xmlns:a16="http://schemas.microsoft.com/office/drawing/2014/main" id="{5119FBEE-A6D3-0E31-0461-5C0115C92A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7563644D-FB10-52CD-EED2-7EF941332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8" y="0"/>
            <a:ext cx="12123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2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blue and green bars&#10;&#10;Description automatically generated">
            <a:extLst>
              <a:ext uri="{FF2B5EF4-FFF2-40B4-BE49-F238E27FC236}">
                <a16:creationId xmlns:a16="http://schemas.microsoft.com/office/drawing/2014/main" id="{8E1929BC-0893-5461-4A05-1FAA6CB29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8"/>
            <a:ext cx="12192000" cy="684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7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blue and green lines&#10;&#10;Description automatically generated">
            <a:extLst>
              <a:ext uri="{FF2B5EF4-FFF2-40B4-BE49-F238E27FC236}">
                <a16:creationId xmlns:a16="http://schemas.microsoft.com/office/drawing/2014/main" id="{C9AABC41-B6C0-3BAA-4997-FA17D7002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11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circle with text&#10;&#10;Description automatically generated">
            <a:extLst>
              <a:ext uri="{FF2B5EF4-FFF2-40B4-BE49-F238E27FC236}">
                <a16:creationId xmlns:a16="http://schemas.microsoft.com/office/drawing/2014/main" id="{837F9253-DC34-FE22-0E73-1A0D062F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" y="0"/>
            <a:ext cx="12188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1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blue line and text&#10;&#10;Description automatically generated">
            <a:extLst>
              <a:ext uri="{FF2B5EF4-FFF2-40B4-BE49-F238E27FC236}">
                <a16:creationId xmlns:a16="http://schemas.microsoft.com/office/drawing/2014/main" id="{FC36DB30-7E85-CDB8-3835-B18CAEA12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" y="0"/>
            <a:ext cx="12188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47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pie chart with text&#10;&#10;Description automatically generated">
            <a:extLst>
              <a:ext uri="{FF2B5EF4-FFF2-40B4-BE49-F238E27FC236}">
                <a16:creationId xmlns:a16="http://schemas.microsoft.com/office/drawing/2014/main" id="{FAEE0833-95CC-EF9E-815D-CDCCE2CA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" y="0"/>
            <a:ext cx="12186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61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report&#10;&#10;Description automatically generated">
            <a:extLst>
              <a:ext uri="{FF2B5EF4-FFF2-40B4-BE49-F238E27FC236}">
                <a16:creationId xmlns:a16="http://schemas.microsoft.com/office/drawing/2014/main" id="{D6E0C4EB-57D8-A420-D271-5618B8C0B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2"/>
            <a:ext cx="12192000" cy="683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51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098E43-2DAD-0931-EBEF-1ED8E3E7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2"/>
            <a:ext cx="12192000" cy="683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19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F922AB63-3BA4-9B65-6F40-7AA86E693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7" y="0"/>
            <a:ext cx="12100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63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82154D-F5AD-AABE-A466-3B95A1B55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0"/>
            <a:ext cx="12192000" cy="68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70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the number of people in the same direction&#10;&#10;Description automatically generated">
            <a:extLst>
              <a:ext uri="{FF2B5EF4-FFF2-40B4-BE49-F238E27FC236}">
                <a16:creationId xmlns:a16="http://schemas.microsoft.com/office/drawing/2014/main" id="{5FDDC635-B170-DCE3-93DB-99FCD9BD5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" y="0"/>
            <a:ext cx="12183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51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thumbs up&#10;&#10;Description automatically generated">
            <a:extLst>
              <a:ext uri="{FF2B5EF4-FFF2-40B4-BE49-F238E27FC236}">
                <a16:creationId xmlns:a16="http://schemas.microsoft.com/office/drawing/2014/main" id="{F41AF8BF-B75F-BC17-D607-7E3C5A6D3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3"/>
            <a:ext cx="12192000" cy="682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31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job search&#10;&#10;Description automatically generated">
            <a:extLst>
              <a:ext uri="{FF2B5EF4-FFF2-40B4-BE49-F238E27FC236}">
                <a16:creationId xmlns:a16="http://schemas.microsoft.com/office/drawing/2014/main" id="{15459673-DB57-1DF4-5BC5-4DA2E813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16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graph of sales and sales&#10;&#10;Description automatically generated">
            <a:extLst>
              <a:ext uri="{FF2B5EF4-FFF2-40B4-BE49-F238E27FC236}">
                <a16:creationId xmlns:a16="http://schemas.microsoft.com/office/drawing/2014/main" id="{A8239478-3A27-B993-8D85-8EE08674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99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group of people standing next to a clipboard&#10;&#10;Description automatically generated">
            <a:extLst>
              <a:ext uri="{FF2B5EF4-FFF2-40B4-BE49-F238E27FC236}">
                <a16:creationId xmlns:a16="http://schemas.microsoft.com/office/drawing/2014/main" id="{30504337-3A0D-5B03-1E99-BD74C85D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1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person standing next to a phone&#10;&#10;Description automatically generated">
            <a:extLst>
              <a:ext uri="{FF2B5EF4-FFF2-40B4-BE49-F238E27FC236}">
                <a16:creationId xmlns:a16="http://schemas.microsoft.com/office/drawing/2014/main" id="{A4E3FD70-F906-26B6-1009-B1876A2003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35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0A098066-934B-DB01-BF3F-EFADECE7C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" y="0"/>
            <a:ext cx="12176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28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white and blue background&#10;&#10;Description automatically generated">
            <a:extLst>
              <a:ext uri="{FF2B5EF4-FFF2-40B4-BE49-F238E27FC236}">
                <a16:creationId xmlns:a16="http://schemas.microsoft.com/office/drawing/2014/main" id="{A9B2D7E1-35AE-628C-503E-8AC211E8E7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60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using a calculator&#10;&#10;Description automatically generated">
            <a:extLst>
              <a:ext uri="{FF2B5EF4-FFF2-40B4-BE49-F238E27FC236}">
                <a16:creationId xmlns:a16="http://schemas.microsoft.com/office/drawing/2014/main" id="{A57414CD-F461-E27C-A80F-6E6CC494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7"/>
            <a:ext cx="12192000" cy="684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1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salary distribution&#10;&#10;Description automatically generated">
            <a:extLst>
              <a:ext uri="{FF2B5EF4-FFF2-40B4-BE49-F238E27FC236}">
                <a16:creationId xmlns:a16="http://schemas.microsoft.com/office/drawing/2014/main" id="{4719BE65-6EB0-97E9-4459-EDBE71E6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14"/>
            <a:ext cx="12192000" cy="681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3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57882BDE-B9B3-2C37-51F9-5F33BE334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4"/>
            <a:ext cx="12192000" cy="68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6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774E57-18EB-2A3C-E7AB-210DCA7CD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" y="0"/>
            <a:ext cx="12134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21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web page&#10;&#10;Description automatically generated">
            <a:extLst>
              <a:ext uri="{FF2B5EF4-FFF2-40B4-BE49-F238E27FC236}">
                <a16:creationId xmlns:a16="http://schemas.microsoft.com/office/drawing/2014/main" id="{EFB0D419-7C68-9966-B55F-8EBFD9E63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5"/>
            <a:ext cx="12192000" cy="684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5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ue background with black text&#10;&#10;Description automatically generated">
            <a:extLst>
              <a:ext uri="{FF2B5EF4-FFF2-40B4-BE49-F238E27FC236}">
                <a16:creationId xmlns:a16="http://schemas.microsoft.com/office/drawing/2014/main" id="{B8FCD5CC-0028-7658-32C9-B5503119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3" y="0"/>
            <a:ext cx="12111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63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118</cp:revision>
  <dcterms:created xsi:type="dcterms:W3CDTF">2024-11-19T16:27:00Z</dcterms:created>
  <dcterms:modified xsi:type="dcterms:W3CDTF">2024-11-23T14:45:20Z</dcterms:modified>
</cp:coreProperties>
</file>